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0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9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88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05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4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565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7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77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7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16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8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B9155-4818-4A76-BD65-75E9618E4E08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3B017-668F-43CD-8EA6-B8C1EBAF2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1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70" y="-5417"/>
            <a:ext cx="10181230" cy="68379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68000" y="-5417"/>
            <a:ext cx="1528549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L</a:t>
            </a:r>
          </a:p>
          <a:p>
            <a:pPr algn="ctr"/>
            <a:r>
              <a:rPr lang="en-US" sz="4000" b="1" dirty="0" smtClean="0"/>
              <a:t>E</a:t>
            </a:r>
          </a:p>
          <a:p>
            <a:pPr algn="ctr"/>
            <a:r>
              <a:rPr lang="en-US" sz="4000" b="1" dirty="0" smtClean="0"/>
              <a:t>S</a:t>
            </a:r>
          </a:p>
          <a:p>
            <a:pPr algn="ctr"/>
            <a:endParaRPr lang="en-US" sz="4000" b="1" dirty="0"/>
          </a:p>
          <a:p>
            <a:pPr algn="ctr"/>
            <a:r>
              <a:rPr lang="en-US" sz="4000" b="1" dirty="0" smtClean="0"/>
              <a:t>B</a:t>
            </a:r>
          </a:p>
          <a:p>
            <a:pPr algn="ctr"/>
            <a:r>
              <a:rPr lang="en-US" sz="4000" b="1" dirty="0" smtClean="0"/>
              <a:t>A</a:t>
            </a:r>
          </a:p>
          <a:p>
            <a:pPr algn="ctr"/>
            <a:r>
              <a:rPr lang="en-US" sz="4000" b="1" dirty="0" smtClean="0"/>
              <a:t>O</a:t>
            </a:r>
          </a:p>
          <a:p>
            <a:pPr algn="ctr"/>
            <a:r>
              <a:rPr lang="en-US" sz="4000" b="1" dirty="0" smtClean="0"/>
              <a:t>B</a:t>
            </a:r>
          </a:p>
          <a:p>
            <a:pPr algn="ctr"/>
            <a:r>
              <a:rPr lang="en-US" sz="4000" b="1" dirty="0" smtClean="0"/>
              <a:t>A</a:t>
            </a:r>
          </a:p>
          <a:p>
            <a:pPr algn="ctr"/>
            <a:r>
              <a:rPr lang="en-US" sz="4000" b="1" dirty="0" smtClean="0"/>
              <a:t>B</a:t>
            </a:r>
          </a:p>
          <a:p>
            <a:pPr algn="ctr"/>
            <a:r>
              <a:rPr lang="en-US" sz="4000" b="1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6233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2016-03-17T11:28:02Z</dcterms:created>
  <dcterms:modified xsi:type="dcterms:W3CDTF">2016-03-17T11:28:36Z</dcterms:modified>
</cp:coreProperties>
</file>